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F3F3C-AFF5-46EE-9350-4C374AD328EC}" type="datetimeFigureOut">
              <a:rPr lang="ru-RU" smtClean="0"/>
              <a:pPr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DCA47-02BA-455A-ADC9-A278411C463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7584" y="1347614"/>
            <a:ext cx="7200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ОТЧЕТ</a:t>
            </a:r>
            <a:endParaRPr lang="ru-RU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 ЛАБОРАТОРНОЙ РАБОТЕ №2</a:t>
            </a:r>
            <a:endParaRPr lang="ru-RU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дисциплина: Операционные системы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Выполнила: 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Егорова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Александра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Группа: НПМбд-02-20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195486"/>
            <a:ext cx="26933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Отправим данные на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4341" t="37845" r="46356" b="37016"/>
          <a:stretch>
            <a:fillRect/>
          </a:stretch>
        </p:blipFill>
        <p:spPr>
          <a:xfrm>
            <a:off x="755576" y="771550"/>
            <a:ext cx="5688632" cy="172819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39552" y="2571750"/>
            <a:ext cx="7992888" cy="78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Создаем релиз на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 Заходим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 теги и заполняем все поля. После создания тега, автоматически сформируется релиз.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23541" t="39259" r="26041" b="34814"/>
          <a:stretch>
            <a:fillRect/>
          </a:stretch>
        </p:blipFill>
        <p:spPr>
          <a:xfrm>
            <a:off x="467544" y="3435846"/>
            <a:ext cx="4314939" cy="1248142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28750" t="38890" r="25074" b="40001"/>
          <a:stretch>
            <a:fillRect/>
          </a:stretch>
        </p:blipFill>
        <p:spPr>
          <a:xfrm>
            <a:off x="5220072" y="3651870"/>
            <a:ext cx="3528392" cy="940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043608" y="1707654"/>
            <a:ext cx="73803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Вывод: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ходе выполнения лабораторной работы я изучила идеологию и применение средств контроля версий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67544" y="0"/>
            <a:ext cx="83529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Цель работы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Изучить идеологию и применение средств контроля версий.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Ход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работы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Настройка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1) Создаем учётную запись на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https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://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github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.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com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Настраиваем систему контроля версий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Синхранизируем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учётную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запись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с компьютером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32500" t="23703" b="12222"/>
          <a:stretch>
            <a:fillRect/>
          </a:stretch>
        </p:blipFill>
        <p:spPr>
          <a:xfrm>
            <a:off x="2123728" y="1923678"/>
            <a:ext cx="4352925" cy="2324281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9634" t="19764" r="44518" b="74338"/>
          <a:stretch>
            <a:fillRect/>
          </a:stretch>
        </p:blipFill>
        <p:spPr>
          <a:xfrm>
            <a:off x="1187624" y="4515966"/>
            <a:ext cx="6574277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71600" y="267494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Создаем новый ключ на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привязываем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его к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пьютеру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через консоль.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9634" t="25368" r="43853" b="28908"/>
          <a:stretch>
            <a:fillRect/>
          </a:stretch>
        </p:blipFill>
        <p:spPr>
          <a:xfrm>
            <a:off x="179512" y="1419622"/>
            <a:ext cx="4608512" cy="252028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35833" t="35925" r="19338" b="47777"/>
          <a:stretch>
            <a:fillRect/>
          </a:stretch>
        </p:blipFill>
        <p:spPr>
          <a:xfrm>
            <a:off x="4860032" y="771550"/>
            <a:ext cx="3973048" cy="81249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36710" t="28613" r="12292" b="30678"/>
          <a:stretch>
            <a:fillRect/>
          </a:stretch>
        </p:blipFill>
        <p:spPr>
          <a:xfrm>
            <a:off x="4860032" y="1635646"/>
            <a:ext cx="4032448" cy="1944216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5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36875" t="40370" r="22708" b="46296"/>
          <a:stretch>
            <a:fillRect/>
          </a:stretch>
        </p:blipFill>
        <p:spPr>
          <a:xfrm>
            <a:off x="4838664" y="3723878"/>
            <a:ext cx="4305336" cy="798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683568" y="84044"/>
            <a:ext cx="7524328" cy="115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Подключение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репозитория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к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github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Заходим в «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repositories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» и создаем новый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репозиторий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Копируем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консоль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ссылку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репозиторий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Работаем с каталогом и папками через консоль. Создаем файлы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26245" t="34513" r="15282" b="51327"/>
          <a:stretch>
            <a:fillRect/>
          </a:stretch>
        </p:blipFill>
        <p:spPr>
          <a:xfrm>
            <a:off x="1475656" y="1203598"/>
            <a:ext cx="5400600" cy="86409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11129" t="51917" r="42857" b="37758"/>
          <a:stretch>
            <a:fillRect/>
          </a:stretch>
        </p:blipFill>
        <p:spPr>
          <a:xfrm>
            <a:off x="1619672" y="2067694"/>
            <a:ext cx="4968552" cy="72008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14166" t="58148" r="37500" b="28148"/>
          <a:stretch>
            <a:fillRect/>
          </a:stretch>
        </p:blipFill>
        <p:spPr>
          <a:xfrm>
            <a:off x="1547664" y="2931790"/>
            <a:ext cx="5328592" cy="1008112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5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6191" t="36995" r="45338" b="60117"/>
          <a:stretch>
            <a:fillRect/>
          </a:stretch>
        </p:blipFill>
        <p:spPr>
          <a:xfrm>
            <a:off x="1547664" y="4155926"/>
            <a:ext cx="5256584" cy="216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123478"/>
            <a:ext cx="8424936" cy="1156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Добавляем первый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и выкладываем на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githup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Чтобы правильно разместить первый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, необходимо добавить команду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add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. , далее с помощью команды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commit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am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"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first commit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" выкладываем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Сохраняем первый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push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).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8307" t="37318" r="45738" b="54450"/>
          <a:stretch>
            <a:fillRect/>
          </a:stretch>
        </p:blipFill>
        <p:spPr>
          <a:xfrm>
            <a:off x="1475656" y="1347614"/>
            <a:ext cx="6552728" cy="792088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8345" t="34526" r="45611" b="28900"/>
          <a:stretch>
            <a:fillRect/>
          </a:stretch>
        </p:blipFill>
        <p:spPr>
          <a:xfrm>
            <a:off x="1403648" y="2283718"/>
            <a:ext cx="5976664" cy="2664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755576" y="104950"/>
            <a:ext cx="7416824" cy="115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Первичная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конфигурация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Добавим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файл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лицензии</a:t>
            </a:r>
            <a:r>
              <a:rPr kumimoji="0" lang="ru-RU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и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шаблон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игнорируемых файлов.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Получим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список имеющихся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шаблонов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10491" t="53061" r="40000" b="28279"/>
          <a:stretch>
            <a:fillRect/>
          </a:stretch>
        </p:blipFill>
        <p:spPr>
          <a:xfrm>
            <a:off x="1475656" y="1203598"/>
            <a:ext cx="5256584" cy="1296144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10292" t="41111" r="40416" b="27297"/>
          <a:stretch>
            <a:fillRect/>
          </a:stretch>
        </p:blipFill>
        <p:spPr>
          <a:xfrm>
            <a:off x="1403648" y="2715766"/>
            <a:ext cx="5472608" cy="20162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555526"/>
            <a:ext cx="8280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Затем скачаем шаблон, например, для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Также добавляю новые файлы и выполняю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10416" t="24814" r="40000" b="64444"/>
          <a:stretch>
            <a:fillRect/>
          </a:stretch>
        </p:blipFill>
        <p:spPr>
          <a:xfrm>
            <a:off x="1547664" y="1059582"/>
            <a:ext cx="5957869" cy="791341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10416" t="35925" r="40416" b="27777"/>
          <a:stretch>
            <a:fillRect/>
          </a:stretch>
        </p:blipFill>
        <p:spPr>
          <a:xfrm>
            <a:off x="1475656" y="2643758"/>
            <a:ext cx="5184576" cy="223224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55576" y="2139702"/>
            <a:ext cx="21200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Отправляем на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323528" y="314241"/>
            <a:ext cx="835292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Конфигурация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-flow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Инициализируем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flow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помощью команды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flow init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Префикс для ярлыков</a:t>
            </a:r>
            <a:r>
              <a:rPr kumimoji="0" lang="ru-RU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установим в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10416" t="51605" r="40139" b="27901"/>
          <a:stretch>
            <a:fillRect/>
          </a:stretch>
        </p:blipFill>
        <p:spPr>
          <a:xfrm>
            <a:off x="1331640" y="1707654"/>
            <a:ext cx="6048672" cy="1512168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10833" t="67407" r="40625" b="27407"/>
          <a:stretch>
            <a:fillRect/>
          </a:stretch>
        </p:blipFill>
        <p:spPr>
          <a:xfrm>
            <a:off x="1187624" y="4083918"/>
            <a:ext cx="5688632" cy="36004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55576" y="3435846"/>
            <a:ext cx="633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Проверяем, что находимся на ветке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develop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branch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). </a:t>
            </a:r>
            <a:endParaRPr lang="ru-RU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611560" y="195486"/>
            <a:ext cx="34563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Создадим релиз с версией 1.0.0.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2283718"/>
            <a:ext cx="3477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Запишем версию и добавим в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индекс.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7866" t="47849" r="42965" b="30913"/>
          <a:stretch>
            <a:fillRect/>
          </a:stretch>
        </p:blipFill>
        <p:spPr>
          <a:xfrm>
            <a:off x="1259632" y="627534"/>
            <a:ext cx="6048672" cy="158417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4588" t="39154" r="46677" b="51267"/>
          <a:stretch>
            <a:fillRect/>
          </a:stretch>
        </p:blipFill>
        <p:spPr>
          <a:xfrm>
            <a:off x="1403648" y="2715766"/>
            <a:ext cx="6048672" cy="7200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1560" y="3579862"/>
            <a:ext cx="3831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Зальём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релизную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ветку в основную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ветку.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4791" t="31111" r="46666" b="55925"/>
          <a:stretch>
            <a:fillRect/>
          </a:stretch>
        </p:blipFill>
        <p:spPr>
          <a:xfrm>
            <a:off x="1475656" y="3939902"/>
            <a:ext cx="5112568" cy="9361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283</Words>
  <Application>Microsoft Office PowerPoint</Application>
  <PresentationFormat>Экран (16:9)</PresentationFormat>
  <Paragraphs>36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win7</dc:creator>
  <cp:lastModifiedBy>Пользователь Windows</cp:lastModifiedBy>
  <cp:revision>2</cp:revision>
  <dcterms:created xsi:type="dcterms:W3CDTF">2021-05-05T10:58:42Z</dcterms:created>
  <dcterms:modified xsi:type="dcterms:W3CDTF">2021-05-05T16:33:05Z</dcterms:modified>
</cp:coreProperties>
</file>